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>
        <p:scale>
          <a:sx n="77" d="100"/>
          <a:sy n="77" d="100"/>
        </p:scale>
        <p:origin x="8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0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5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 on a table&#10;&#10;AI-generated content may be incorrect.">
            <a:extLst>
              <a:ext uri="{FF2B5EF4-FFF2-40B4-BE49-F238E27FC236}">
                <a16:creationId xmlns:a16="http://schemas.microsoft.com/office/drawing/2014/main" id="{DEFF4A41-CC65-769A-8D19-4B8172F3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3E029-EC9B-6728-BF5C-654F55CE5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Bite 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E99A3-733F-ADCB-4B37-9C29CEE52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 Team 2</a:t>
            </a:r>
          </a:p>
        </p:txBody>
      </p:sp>
    </p:spTree>
    <p:extLst>
      <p:ext uri="{BB962C8B-B14F-4D97-AF65-F5344CB8AC3E}">
        <p14:creationId xmlns:p14="http://schemas.microsoft.com/office/powerpoint/2010/main" val="5172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32ED-647B-5D21-D460-628275BF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Folder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7865B-5294-EC24-56D8-3B88B18A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804" y="2459115"/>
            <a:ext cx="2997354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E3F61-C206-0B87-840D-76415B02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70" y="2421443"/>
            <a:ext cx="2578233" cy="4071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D3424-6E39-7BCD-1252-3222BD0F239D}"/>
              </a:ext>
            </a:extLst>
          </p:cNvPr>
          <p:cNvSpPr txBox="1"/>
          <p:nvPr/>
        </p:nvSpPr>
        <p:spPr>
          <a:xfrm>
            <a:off x="2521804" y="1825233"/>
            <a:ext cx="299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Back-end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2A9CA-C898-75B8-6FEF-25F8F3C3362A}"/>
              </a:ext>
            </a:extLst>
          </p:cNvPr>
          <p:cNvSpPr txBox="1"/>
          <p:nvPr/>
        </p:nvSpPr>
        <p:spPr>
          <a:xfrm>
            <a:off x="6672844" y="1825233"/>
            <a:ext cx="31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Front-end Structure</a:t>
            </a:r>
          </a:p>
        </p:txBody>
      </p:sp>
    </p:spTree>
    <p:extLst>
      <p:ext uri="{BB962C8B-B14F-4D97-AF65-F5344CB8AC3E}">
        <p14:creationId xmlns:p14="http://schemas.microsoft.com/office/powerpoint/2010/main" val="70414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804-EE5A-A264-4251-E7942B4F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Folder Structure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0A88F-E149-86C9-CEF7-E579CCD3F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92" y="1775535"/>
            <a:ext cx="9554198" cy="38927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91A60-AA76-8DA7-2064-8BB9C53D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5" y="1580083"/>
            <a:ext cx="11345875" cy="49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C04D-9529-A8C2-425E-E7E9A35B5B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0775" y="254256"/>
            <a:ext cx="10515600" cy="1082931"/>
          </a:xfrm>
        </p:spPr>
        <p:txBody>
          <a:bodyPr/>
          <a:lstStyle/>
          <a:p>
            <a:r>
              <a:rPr lang="en-US"/>
              <a:t>					JIRA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5ED2-9F56-2648-641E-D9ADEF790D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775" y="1412671"/>
            <a:ext cx="10515600" cy="87788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project site on the Atlassian Jira application is named as “Bite Buddy” a team-managed project on JIRA.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DA529-4572-933A-CF2D-384FBEE8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81" y="2507226"/>
            <a:ext cx="11387919" cy="38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45ED-B6BC-C4E0-78C6-28C0E11D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Epics and User Stories on JIRA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BADF09-89A6-9162-9E3F-787BF3C0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61" y="1336431"/>
            <a:ext cx="11459144" cy="5265336"/>
          </a:xfrm>
        </p:spPr>
      </p:pic>
    </p:spTree>
    <p:extLst>
      <p:ext uri="{BB962C8B-B14F-4D97-AF65-F5344CB8AC3E}">
        <p14:creationId xmlns:p14="http://schemas.microsoft.com/office/powerpoint/2010/main" val="262582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3102-622E-F067-5403-0CCD1F1F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User stories on JIRA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36AC8-11F6-58F2-CB25-BD9B60F55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82" y="1406770"/>
            <a:ext cx="11016068" cy="5086106"/>
          </a:xfrm>
        </p:spPr>
      </p:pic>
    </p:spTree>
    <p:extLst>
      <p:ext uri="{BB962C8B-B14F-4D97-AF65-F5344CB8AC3E}">
        <p14:creationId xmlns:p14="http://schemas.microsoft.com/office/powerpoint/2010/main" val="20744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0525-F9E4-5044-EF70-436854E4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 Defects on JIRA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9F819-BB49-6C8D-47EF-5670EECB1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08" y="1290115"/>
            <a:ext cx="11384783" cy="5495310"/>
          </a:xfrm>
        </p:spPr>
      </p:pic>
    </p:spTree>
    <p:extLst>
      <p:ext uri="{BB962C8B-B14F-4D97-AF65-F5344CB8AC3E}">
        <p14:creationId xmlns:p14="http://schemas.microsoft.com/office/powerpoint/2010/main" val="226356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E8BE-7C84-E313-E09B-7D70D067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Kanban Board on JIRA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922ED0-9FAB-CB23-5EAE-A9F58724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57" y="1297374"/>
            <a:ext cx="12031286" cy="5560626"/>
          </a:xfrm>
        </p:spPr>
      </p:pic>
    </p:spTree>
    <p:extLst>
      <p:ext uri="{BB962C8B-B14F-4D97-AF65-F5344CB8AC3E}">
        <p14:creationId xmlns:p14="http://schemas.microsoft.com/office/powerpoint/2010/main" val="314230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74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Bite Buddy</vt:lpstr>
      <vt:lpstr>Github Folder Structure</vt:lpstr>
      <vt:lpstr>Github Folder Structure Cont.</vt:lpstr>
      <vt:lpstr>     JIRA</vt:lpstr>
      <vt:lpstr>  Epics and User Stories on JIRA</vt:lpstr>
      <vt:lpstr>   User stories on JIRA</vt:lpstr>
      <vt:lpstr>        Defects on JIRA</vt:lpstr>
      <vt:lpstr>   Kanban Board on JIRA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Saily Jadhav</dc:creator>
  <cp:lastModifiedBy>Tarun Sai</cp:lastModifiedBy>
  <cp:revision>9</cp:revision>
  <dcterms:created xsi:type="dcterms:W3CDTF">2025-03-25T02:38:52Z</dcterms:created>
  <dcterms:modified xsi:type="dcterms:W3CDTF">2025-03-26T22:40:11Z</dcterms:modified>
</cp:coreProperties>
</file>